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0" d="100"/>
          <a:sy n="180" d="100"/>
        </p:scale>
        <p:origin x="-1838" y="-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3D07E-7321-4FEE-8D71-D4B7E7A7F31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7AC05-D0B5-47CD-9094-168F5E7830A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7AC05-D0B5-47CD-9094-168F5E7830A6}" type="slidenum">
              <a:rPr lang="de-CH" smtClean="0"/>
              <a:pPr/>
              <a:t>1</a:t>
            </a:fld>
            <a:endParaRPr lang="de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589E-AF42-409E-BFC7-125BCFB079D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8147-B2B1-43B2-A852-E189B5DDD96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589E-AF42-409E-BFC7-125BCFB079D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8147-B2B1-43B2-A852-E189B5DDD96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589E-AF42-409E-BFC7-125BCFB079D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8147-B2B1-43B2-A852-E189B5DDD96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589E-AF42-409E-BFC7-125BCFB079D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8147-B2B1-43B2-A852-E189B5DDD96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589E-AF42-409E-BFC7-125BCFB079D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8147-B2B1-43B2-A852-E189B5DDD96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589E-AF42-409E-BFC7-125BCFB079D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8147-B2B1-43B2-A852-E189B5DDD96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589E-AF42-409E-BFC7-125BCFB079D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8147-B2B1-43B2-A852-E189B5DDD96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589E-AF42-409E-BFC7-125BCFB079D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8147-B2B1-43B2-A852-E189B5DDD96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589E-AF42-409E-BFC7-125BCFB079D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8147-B2B1-43B2-A852-E189B5DDD96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589E-AF42-409E-BFC7-125BCFB079D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8147-B2B1-43B2-A852-E189B5DDD96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589E-AF42-409E-BFC7-125BCFB079D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8147-B2B1-43B2-A852-E189B5DDD96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1589E-AF42-409E-BFC7-125BCFB079DD}" type="datetimeFigureOut">
              <a:rPr lang="de-CH" smtClean="0"/>
              <a:pPr/>
              <a:t>02.08.2018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E8147-B2B1-43B2-A852-E189B5DDD96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30106FB-15E3-4AC0-8C29-EE2D4DA24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14656"/>
            <a:ext cx="1584723" cy="10980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7EE6E085-6505-4083-8D3E-7A17B81D2D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3132" y="344079"/>
            <a:ext cx="1515630" cy="10800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340BB8A5-9E93-4767-9FC1-9394595EC4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7459" y="344079"/>
            <a:ext cx="1524706" cy="108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Bildschirmpräsentation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Company>Mon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Notschalter 3BHB001869R0200</dc:title>
  <dc:creator>Mo</dc:creator>
  <cp:lastModifiedBy>Cornel Monsch</cp:lastModifiedBy>
  <cp:revision>25</cp:revision>
  <dcterms:created xsi:type="dcterms:W3CDTF">2014-05-09T19:28:52Z</dcterms:created>
  <dcterms:modified xsi:type="dcterms:W3CDTF">2018-08-02T17:27:38Z</dcterms:modified>
</cp:coreProperties>
</file>